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669088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3C94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>
      <p:cViewPr varScale="1">
        <p:scale>
          <a:sx n="86" d="100"/>
          <a:sy n="86" d="100"/>
        </p:scale>
        <p:origin x="2868" y="21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062E-8B1F-4949-9D8A-212F9B6DB15B}" type="datetimeFigureOut">
              <a:rPr lang="nb-NO" smtClean="0"/>
              <a:t>05.01.2023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905A1-7D44-42EC-8A23-539A9CAC70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9799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062E-8B1F-4949-9D8A-212F9B6DB15B}" type="datetimeFigureOut">
              <a:rPr lang="nb-NO" smtClean="0"/>
              <a:t>05.01.2023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905A1-7D44-42EC-8A23-539A9CAC70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457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062E-8B1F-4949-9D8A-212F9B6DB15B}" type="datetimeFigureOut">
              <a:rPr lang="nb-NO" smtClean="0"/>
              <a:t>05.01.2023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905A1-7D44-42EC-8A23-539A9CAC70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958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062E-8B1F-4949-9D8A-212F9B6DB15B}" type="datetimeFigureOut">
              <a:rPr lang="nb-NO" smtClean="0"/>
              <a:t>05.01.2023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905A1-7D44-42EC-8A23-539A9CAC70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3794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062E-8B1F-4949-9D8A-212F9B6DB15B}" type="datetimeFigureOut">
              <a:rPr lang="nb-NO" smtClean="0"/>
              <a:t>05.01.2023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905A1-7D44-42EC-8A23-539A9CAC70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1189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062E-8B1F-4949-9D8A-212F9B6DB15B}" type="datetimeFigureOut">
              <a:rPr lang="nb-NO" smtClean="0"/>
              <a:t>05.01.2023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905A1-7D44-42EC-8A23-539A9CAC70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7736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062E-8B1F-4949-9D8A-212F9B6DB15B}" type="datetimeFigureOut">
              <a:rPr lang="nb-NO" smtClean="0"/>
              <a:t>05.01.2023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905A1-7D44-42EC-8A23-539A9CAC70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9680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062E-8B1F-4949-9D8A-212F9B6DB15B}" type="datetimeFigureOut">
              <a:rPr lang="nb-NO" smtClean="0"/>
              <a:t>05.01.2023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905A1-7D44-42EC-8A23-539A9CAC70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615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062E-8B1F-4949-9D8A-212F9B6DB15B}" type="datetimeFigureOut">
              <a:rPr lang="nb-NO" smtClean="0"/>
              <a:t>05.01.2023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905A1-7D44-42EC-8A23-539A9CAC70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7778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062E-8B1F-4949-9D8A-212F9B6DB15B}" type="datetimeFigureOut">
              <a:rPr lang="nb-NO" smtClean="0"/>
              <a:t>05.01.2023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905A1-7D44-42EC-8A23-539A9CAC70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8128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062E-8B1F-4949-9D8A-212F9B6DB15B}" type="datetimeFigureOut">
              <a:rPr lang="nb-NO" smtClean="0"/>
              <a:t>05.01.2023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905A1-7D44-42EC-8A23-539A9CAC70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36926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C062E-8B1F-4949-9D8A-212F9B6DB15B}" type="datetimeFigureOut">
              <a:rPr lang="nb-NO" smtClean="0"/>
              <a:t>05.01.2023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905A1-7D44-42EC-8A23-539A9CAC70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381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nas1\Brukere\RST001\Dokumenter\STInedlasting\bordtenni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129" y="1547664"/>
            <a:ext cx="1523936" cy="161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Sylinder 4"/>
          <p:cNvSpPr txBox="1"/>
          <p:nvPr/>
        </p:nvSpPr>
        <p:spPr>
          <a:xfrm>
            <a:off x="160149" y="126484"/>
            <a:ext cx="655272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000" dirty="0">
                <a:latin typeface="Britannic Bold" pitchFamily="34" charset="0"/>
              </a:rPr>
              <a:t>Oslo Politis Idrettslag (OPIL) / Bordtennisgruppa</a:t>
            </a:r>
          </a:p>
          <a:p>
            <a:pPr algn="ctr"/>
            <a:r>
              <a:rPr lang="nb-NO" sz="2000" i="1" dirty="0">
                <a:latin typeface="Britannic Bold" pitchFamily="34" charset="0"/>
              </a:rPr>
              <a:t>arrangerer det sjette politimesterskapet</a:t>
            </a:r>
          </a:p>
          <a:p>
            <a:pPr algn="ctr"/>
            <a:r>
              <a:rPr lang="nb-NO" sz="2000" dirty="0">
                <a:solidFill>
                  <a:srgbClr val="C00000"/>
                </a:solidFill>
                <a:latin typeface="Britannic Bold" pitchFamily="34" charset="0"/>
              </a:rPr>
              <a:t>i bordtennis </a:t>
            </a:r>
            <a:endParaRPr lang="nb-NO" sz="2000" dirty="0">
              <a:latin typeface="Britannic Bold" pitchFamily="34" charset="0"/>
            </a:endParaRPr>
          </a:p>
          <a:p>
            <a:pPr algn="ctr"/>
            <a:r>
              <a:rPr lang="nb-NO" sz="2000" dirty="0">
                <a:latin typeface="Britannic Bold" pitchFamily="34" charset="0"/>
              </a:rPr>
              <a:t>tirsdag 7. og onsdag 8. mars 2023</a:t>
            </a:r>
          </a:p>
          <a:p>
            <a:pPr algn="ctr"/>
            <a:endParaRPr lang="nb-NO" sz="2400" dirty="0">
              <a:latin typeface="Britannic Bold" pitchFamily="34" charset="0"/>
            </a:endParaRPr>
          </a:p>
        </p:txBody>
      </p:sp>
      <p:sp>
        <p:nvSpPr>
          <p:cNvPr id="6" name="TekstSylinder 5"/>
          <p:cNvSpPr txBox="1"/>
          <p:nvPr/>
        </p:nvSpPr>
        <p:spPr>
          <a:xfrm>
            <a:off x="-27403" y="8100392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nb-NO" sz="2400" dirty="0">
              <a:solidFill>
                <a:srgbClr val="C00000"/>
              </a:solidFill>
            </a:endParaRPr>
          </a:p>
        </p:txBody>
      </p:sp>
      <p:sp>
        <p:nvSpPr>
          <p:cNvPr id="2" name="TekstSylinder 1"/>
          <p:cNvSpPr txBox="1"/>
          <p:nvPr/>
        </p:nvSpPr>
        <p:spPr>
          <a:xfrm>
            <a:off x="-14684" y="3314539"/>
            <a:ext cx="675853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/>
              <a:t>Sted:</a:t>
            </a:r>
            <a:r>
              <a:rPr lang="nb-NO" sz="1600" dirty="0"/>
              <a:t>  B-72 hallen på Lørenskog, Boecks gate 7 (ved siden av Lørenskog ishall).</a:t>
            </a:r>
          </a:p>
          <a:p>
            <a:r>
              <a:rPr lang="nb-NO" sz="1600" b="1" dirty="0"/>
              <a:t>Klasser</a:t>
            </a:r>
            <a:r>
              <a:rPr lang="nb-NO" sz="1600" dirty="0"/>
              <a:t>:  Lag (2 spillere) på tirsdag og single på onsdag.</a:t>
            </a:r>
          </a:p>
          <a:p>
            <a:r>
              <a:rPr lang="nb-NO" sz="1600" dirty="0"/>
              <a:t>                - Hvis du vet hvem du skal spille på lag med – gi oss beskjed om det.</a:t>
            </a:r>
          </a:p>
          <a:p>
            <a:r>
              <a:rPr lang="nb-NO" sz="1600" dirty="0"/>
              <a:t>                - Hvis du vil spille lag, men ikke har makker, skal vi prøve å ordne det.</a:t>
            </a:r>
          </a:p>
          <a:p>
            <a:r>
              <a:rPr lang="nb-NO" sz="1600" dirty="0"/>
              <a:t>                - Det vil bli puljespill samt seeding i begge klassene.</a:t>
            </a:r>
          </a:p>
          <a:p>
            <a:r>
              <a:rPr lang="nb-NO" sz="1600" b="1" dirty="0"/>
              <a:t>Premiering:</a:t>
            </a:r>
            <a:r>
              <a:rPr lang="nb-NO" sz="1600" dirty="0"/>
              <a:t>  Medaljer fra NPI. Premiering til alle.</a:t>
            </a:r>
          </a:p>
          <a:p>
            <a:r>
              <a:rPr lang="nb-NO" sz="1600" b="1" dirty="0"/>
              <a:t>Kontingent:</a:t>
            </a:r>
            <a:r>
              <a:rPr lang="nb-NO" sz="1600" dirty="0"/>
              <a:t>  Kr. 200 (uavhengig av antall klasser). </a:t>
            </a:r>
          </a:p>
          <a:p>
            <a:r>
              <a:rPr lang="nb-NO" sz="1600" dirty="0"/>
              <a:t>Betales til </a:t>
            </a:r>
            <a:r>
              <a:rPr lang="nb-NO" sz="1600" i="1" u="sng" dirty="0"/>
              <a:t>kto. 1503.56.53667</a:t>
            </a:r>
            <a:r>
              <a:rPr lang="nb-NO" sz="1600" dirty="0"/>
              <a:t>.</a:t>
            </a:r>
          </a:p>
          <a:p>
            <a:endParaRPr lang="nb-NO" sz="1600" dirty="0"/>
          </a:p>
          <a:p>
            <a:r>
              <a:rPr lang="nb-NO" sz="1600" b="1" dirty="0"/>
              <a:t>Overnatting:</a:t>
            </a:r>
            <a:r>
              <a:rPr lang="nb-NO" sz="1600" dirty="0"/>
              <a:t>  Scandic Hotell, Stillverksveien 28, 2004 Lillestrøm. Tlf. 23002300.</a:t>
            </a:r>
          </a:p>
          <a:p>
            <a:r>
              <a:rPr lang="nb-NO" sz="1600" dirty="0"/>
              <a:t>Rompris kr. 1776,- (kan ikke avbestilles) eller kr. 1954,- (kan avbestilles). </a:t>
            </a:r>
          </a:p>
          <a:p>
            <a:r>
              <a:rPr lang="nb-NO" sz="1600" dirty="0"/>
              <a:t>Samme pris for en eller to personer (NIF-avtale).</a:t>
            </a:r>
          </a:p>
          <a:p>
            <a:r>
              <a:rPr lang="nb-NO" sz="1600" dirty="0"/>
              <a:t>Rommene bookes på:  </a:t>
            </a:r>
            <a:r>
              <a:rPr lang="nb-NO" sz="1600" b="1" u="sng"/>
              <a:t>Bestillingskode D000038386.</a:t>
            </a:r>
            <a:endParaRPr lang="nb-NO" dirty="0">
              <a:solidFill>
                <a:srgbClr val="FF0000"/>
              </a:solidFill>
            </a:endParaRPr>
          </a:p>
          <a:p>
            <a:r>
              <a:rPr lang="nb-NO" sz="1600" dirty="0"/>
              <a:t>Rommene bestilles og betales av den enkelte.</a:t>
            </a:r>
            <a:endParaRPr lang="nb-NO" sz="1600" b="1" dirty="0">
              <a:solidFill>
                <a:srgbClr val="FF0000"/>
              </a:solidFill>
            </a:endParaRPr>
          </a:p>
          <a:p>
            <a:endParaRPr lang="nb-NO" sz="1600" dirty="0"/>
          </a:p>
          <a:p>
            <a:r>
              <a:rPr lang="nb-NO" sz="1600" b="1" dirty="0"/>
              <a:t>Bankett:  </a:t>
            </a:r>
            <a:r>
              <a:rPr lang="nb-NO" sz="1600" dirty="0"/>
              <a:t>Det vil bli et rimelig alternativ i nærheten av hotellet. </a:t>
            </a:r>
          </a:p>
          <a:p>
            <a:r>
              <a:rPr lang="nb-NO" sz="1600" dirty="0"/>
              <a:t>Detaljer om påmelding og pris kommer senere. Vi oppfordrer alle til å bli med.</a:t>
            </a:r>
            <a:endParaRPr lang="nb-NO" sz="1600" b="1" dirty="0"/>
          </a:p>
          <a:p>
            <a:r>
              <a:rPr lang="nb-NO" sz="1600" b="1" dirty="0"/>
              <a:t>I hallen:  </a:t>
            </a:r>
            <a:r>
              <a:rPr lang="nb-NO" sz="1600" dirty="0"/>
              <a:t>Salg av </a:t>
            </a:r>
            <a:r>
              <a:rPr lang="nb-NO" sz="1600" dirty="0" err="1"/>
              <a:t>baguetter</a:t>
            </a:r>
            <a:r>
              <a:rPr lang="nb-NO" sz="1600" dirty="0"/>
              <a:t>/pølser/kaffe/mineralvann (kontanter/Vipps).</a:t>
            </a:r>
          </a:p>
          <a:p>
            <a:endParaRPr lang="nb-NO" sz="1600" b="1" dirty="0"/>
          </a:p>
          <a:p>
            <a:r>
              <a:rPr lang="nb-NO" sz="1600" b="1" dirty="0"/>
              <a:t>Påmelding : Innen 24. februar 2023.                                                                                                                                                                                                  						            </a:t>
            </a:r>
            <a:r>
              <a:rPr lang="nb-NO" sz="1600" dirty="0"/>
              <a:t>s. 1/2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46547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ekstSylinder 1"/>
          <p:cNvSpPr txBox="1"/>
          <p:nvPr/>
        </p:nvSpPr>
        <p:spPr>
          <a:xfrm>
            <a:off x="12794" y="-252536"/>
            <a:ext cx="6858000" cy="129266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nb-NO" dirty="0"/>
              <a:t>Annen info:</a:t>
            </a:r>
          </a:p>
          <a:p>
            <a:pPr algn="ctr"/>
            <a:endParaRPr lang="nb-NO" dirty="0"/>
          </a:p>
          <a:p>
            <a:pPr marL="285750" indent="-285750">
              <a:buFontTx/>
              <a:buChar char="-"/>
            </a:pPr>
            <a:r>
              <a:rPr lang="nb-NO" sz="1600" dirty="0"/>
              <a:t>Kriterier for å delta:  Du må være ansatt i politiet og være medlem av ditt lokale politiidrettslag.  Sivile kan delta dersom de oppfyller ovennevnte.  Pensjonister kan også delta.</a:t>
            </a:r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r>
              <a:rPr lang="nb-NO" sz="1600" dirty="0"/>
              <a:t>Lagkampen avvikles slik:  2 single-kamper – double-kamp – evt. 1-2 singlekamper (førstemann til tre seire).</a:t>
            </a:r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r>
              <a:rPr lang="nb-NO" sz="1600" dirty="0"/>
              <a:t>Reiseutgifter dekkes etter gjeldende regler.</a:t>
            </a:r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r>
              <a:rPr lang="nb-NO" sz="1600" dirty="0"/>
              <a:t>Hver utøver er ansvarlig for egen forsikring.  NPI dekker ikke skader.</a:t>
            </a:r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 typeface="Calibri" panose="020F0502020204030204" pitchFamily="34" charset="0"/>
              <a:buChar char="⁻"/>
            </a:pPr>
            <a:r>
              <a:rPr lang="nb-NO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Alle deltagere må sende inn vedlagte GPDR skjema og signere. Skjemaet skal sendes inn samlet fra det enkelte politiidrettslag.  De som ønsker seg skjermet i referat, resultater eller bilder på </a:t>
            </a:r>
            <a:r>
              <a:rPr lang="nb-NO" sz="16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NPI`s</a:t>
            </a:r>
            <a:r>
              <a:rPr lang="nb-NO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hjemmeside www.politiidrett.no må opplyse om dette i vedlagt skjema. Vi ber om at dette vurderes nøye da det vil medføre vesentlig merarbeid </a:t>
            </a:r>
            <a:r>
              <a:rPr lang="nb-NO" sz="160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for arrangør</a:t>
            </a:r>
            <a:r>
              <a:rPr lang="nb-NO" sz="1600">
                <a:solidFill>
                  <a:srgbClr val="000000"/>
                </a:solidFill>
                <a:ea typeface="Times New Roman" panose="02020603050405020304" pitchFamily="18" charset="0"/>
              </a:rPr>
              <a:t>.</a:t>
            </a: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r>
              <a:rPr lang="nb-NO" sz="1600" dirty="0"/>
              <a:t>Oppstart </a:t>
            </a:r>
            <a:r>
              <a:rPr lang="nb-NO" sz="1600" dirty="0" err="1"/>
              <a:t>kl</a:t>
            </a:r>
            <a:r>
              <a:rPr lang="nb-NO" sz="1600" dirty="0"/>
              <a:t> 1000 begge dager.</a:t>
            </a:r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r>
              <a:rPr lang="nb-NO" sz="1600" dirty="0"/>
              <a:t>Bruk sko som ikke avsetter farge.</a:t>
            </a:r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r>
              <a:rPr lang="nb-NO" sz="1600" dirty="0"/>
              <a:t>Turneringsleder er Bjørn Syvertsen, Kripos, mobil 916 66 709.</a:t>
            </a:r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r>
              <a:rPr lang="nb-NO" sz="1600" dirty="0"/>
              <a:t>Alle kampene vil bli spilt over tre sett.  Dersom vi får nok tid, vil vi vurdere fem-</a:t>
            </a:r>
            <a:r>
              <a:rPr lang="nb-NO" sz="1600" dirty="0" err="1"/>
              <a:t>settskamper</a:t>
            </a:r>
            <a:r>
              <a:rPr lang="nb-NO" sz="1600" dirty="0"/>
              <a:t>.</a:t>
            </a:r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r>
              <a:rPr lang="nb-NO" sz="1600" dirty="0"/>
              <a:t>Vi har som mål at hver enkelt spiller skal få så mange kamper som mulig.</a:t>
            </a:r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r>
              <a:rPr lang="nb-NO" sz="1600" b="1" dirty="0"/>
              <a:t>Vi oppfordrer alle som har spilt bordtennis til å melde seg på. Vi vet det er mange som er gode nok for et slikt mesterskap selv om de ikke har spilt aktivt/bedrift.</a:t>
            </a:r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r>
              <a:rPr lang="nb-NO" sz="1600" dirty="0"/>
              <a:t>				                      	         s. 2/2                       </a:t>
            </a:r>
          </a:p>
          <a:p>
            <a:pPr marL="285750" indent="-285750">
              <a:buFontTx/>
              <a:buChar char="-"/>
            </a:pPr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1279551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</TotalTime>
  <Words>501</Words>
  <Application>Microsoft Office PowerPoint</Application>
  <PresentationFormat>Skjermfremvisning (4:3)</PresentationFormat>
  <Paragraphs>63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Britannic Bold</vt:lpstr>
      <vt:lpstr>Calibri</vt:lpstr>
      <vt:lpstr>Office-tema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Rita Steinsvik</dc:creator>
  <cp:lastModifiedBy>Per O Nordli</cp:lastModifiedBy>
  <cp:revision>49</cp:revision>
  <cp:lastPrinted>2018-09-25T14:28:01Z</cp:lastPrinted>
  <dcterms:created xsi:type="dcterms:W3CDTF">2015-02-23T06:35:27Z</dcterms:created>
  <dcterms:modified xsi:type="dcterms:W3CDTF">2023-01-05T12:51:20Z</dcterms:modified>
</cp:coreProperties>
</file>